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409" r:id="rId2"/>
    <p:sldId id="404" r:id="rId3"/>
    <p:sldId id="405" r:id="rId4"/>
    <p:sldId id="406" r:id="rId5"/>
    <p:sldId id="407" r:id="rId6"/>
    <p:sldId id="408" r:id="rId7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5BD8741-D3F8-11EE-2F25-62FECE4CF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8383" cy="513748"/>
          </a:xfrm>
          <a:prstGeom prst="rect">
            <a:avLst/>
          </a:prstGeom>
        </p:spPr>
        <p:txBody>
          <a:bodyPr vert="horz" lIns="97173" tIns="48587" rIns="97173" bIns="48587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(11)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BB8BBE-5E70-9E1E-4FCB-8910B36FE9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7" y="1"/>
            <a:ext cx="3078383" cy="513748"/>
          </a:xfrm>
          <a:prstGeom prst="rect">
            <a:avLst/>
          </a:prstGeom>
        </p:spPr>
        <p:txBody>
          <a:bodyPr vert="horz" lIns="97173" tIns="48587" rIns="97173" bIns="48587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12/31/2023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7C3807-E064-F626-687A-B5D00ECD0F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719277"/>
            <a:ext cx="3078383" cy="513748"/>
          </a:xfrm>
          <a:prstGeom prst="rect">
            <a:avLst/>
          </a:prstGeom>
        </p:spPr>
        <p:txBody>
          <a:bodyPr vert="horz" lIns="97173" tIns="48587" rIns="97173" bIns="48587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6EE663-98C3-C78C-45C2-E12FE3F52A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7" y="9719277"/>
            <a:ext cx="3078383" cy="513748"/>
          </a:xfrm>
          <a:prstGeom prst="rect">
            <a:avLst/>
          </a:prstGeom>
        </p:spPr>
        <p:txBody>
          <a:bodyPr vert="horz" lIns="97173" tIns="48587" rIns="97173" bIns="48587" rtlCol="0" anchor="b"/>
          <a:lstStyle>
            <a:lvl1pPr algn="r">
              <a:defRPr sz="1300"/>
            </a:lvl1pPr>
          </a:lstStyle>
          <a:p>
            <a:fld id="{30D748BC-C757-454F-BF2B-5A15C4313B90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22545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20" tIns="49510" rIns="99020" bIns="49510" rtlCol="0"/>
          <a:lstStyle>
            <a:lvl1pPr algn="l">
              <a:defRPr sz="1300"/>
            </a:lvl1pPr>
          </a:lstStyle>
          <a:p>
            <a:r>
              <a:rPr lang="en-US"/>
              <a:t>A Study of the Proverbs (11)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5" y="0"/>
            <a:ext cx="3077739" cy="513428"/>
          </a:xfrm>
          <a:prstGeom prst="rect">
            <a:avLst/>
          </a:prstGeom>
        </p:spPr>
        <p:txBody>
          <a:bodyPr vert="horz" lIns="99020" tIns="49510" rIns="99020" bIns="49510" rtlCol="0"/>
          <a:lstStyle>
            <a:lvl1pPr algn="r">
              <a:defRPr sz="1300"/>
            </a:lvl1pPr>
          </a:lstStyle>
          <a:p>
            <a:r>
              <a:rPr lang="en-US"/>
              <a:t>12/31/2023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20" tIns="49510" rIns="99020" bIns="495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9020" tIns="49510" rIns="99020" bIns="4951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7"/>
          </a:xfrm>
          <a:prstGeom prst="rect">
            <a:avLst/>
          </a:prstGeom>
        </p:spPr>
        <p:txBody>
          <a:bodyPr vert="horz" lIns="99020" tIns="49510" rIns="99020" bIns="49510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5" y="9719599"/>
            <a:ext cx="3077739" cy="513427"/>
          </a:xfrm>
          <a:prstGeom prst="rect">
            <a:avLst/>
          </a:prstGeom>
        </p:spPr>
        <p:txBody>
          <a:bodyPr vert="horz" lIns="99020" tIns="49510" rIns="99020" bIns="49510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DEA23CA0-F632-E88E-303F-5E446FF78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C26F739-1362-3B00-85CF-DA4C6959C1EC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BA13410-74B4-6460-38A8-3E3645DB175D}"/>
              </a:ext>
            </a:extLst>
          </p:cNvPr>
          <p:cNvSpPr txBox="1"/>
          <p:nvPr/>
        </p:nvSpPr>
        <p:spPr>
          <a:xfrm>
            <a:off x="1630908" y="3224283"/>
            <a:ext cx="5923128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December 31, 2023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</p:txBody>
      </p:sp>
    </p:spTree>
    <p:extLst>
      <p:ext uri="{BB962C8B-B14F-4D97-AF65-F5344CB8AC3E}">
        <p14:creationId xmlns:p14="http://schemas.microsoft.com/office/powerpoint/2010/main" val="278228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14.	Of what does wisdom speak? (8:6-9)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h)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DF0E3B2-B151-07C6-F900-B7FDF89A42E2}"/>
              </a:ext>
            </a:extLst>
          </p:cNvPr>
          <p:cNvCxnSpPr/>
          <p:nvPr/>
        </p:nvCxnSpPr>
        <p:spPr>
          <a:xfrm>
            <a:off x="537328" y="5344998"/>
            <a:ext cx="813533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986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606319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15.	What is wisdom more important than? (8:10-11)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16.	What does the fear of the Lord hate? (8:12-13) </a:t>
            </a:r>
            <a:b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</p:txBody>
      </p:sp>
    </p:spTree>
    <p:extLst>
      <p:ext uri="{BB962C8B-B14F-4D97-AF65-F5344CB8AC3E}">
        <p14:creationId xmlns:p14="http://schemas.microsoft.com/office/powerpoint/2010/main" val="259445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does wisdom do? (8:14-21)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				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				n)</a:t>
            </a:r>
          </a:p>
        </p:txBody>
      </p:sp>
    </p:spTree>
    <p:extLst>
      <p:ext uri="{BB962C8B-B14F-4D97-AF65-F5344CB8AC3E}">
        <p14:creationId xmlns:p14="http://schemas.microsoft.com/office/powerpoint/2010/main" val="1275391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When did wisdom begin? (8:22-31)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b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</a:b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				h)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				i)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c)				j)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d)				k)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e)				l)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f)</a:t>
            </a:r>
            <a:r>
              <a:rPr lang="pt-BR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			</a:t>
            </a:r>
            <a:r>
              <a:rPr lang="pt-BR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m)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</p:txBody>
      </p:sp>
    </p:spTree>
    <p:extLst>
      <p:ext uri="{BB962C8B-B14F-4D97-AF65-F5344CB8AC3E}">
        <p14:creationId xmlns:p14="http://schemas.microsoft.com/office/powerpoint/2010/main" val="1620872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3A2DE-B48B-3C54-F2BB-8B59BE5C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471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B20619-0C6C-6410-C695-FBD365A5BD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3293209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Two: “The Benefits of Wisdom &amp; Understanding”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3:1-8, 13-18, 21-26; 4:1-9; 8:1-36)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9"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What is said of one who sins against wisdom? (8:32-36)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3137961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5351</TotalTime>
  <Words>448</Words>
  <Application>Microsoft Office PowerPoint</Application>
  <PresentationFormat>On-screen Show (4:3)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(12-17-23 )</dc:title>
  <dc:creator>Randy Childs</dc:creator>
  <cp:lastModifiedBy>Richard Lidh</cp:lastModifiedBy>
  <cp:revision>75</cp:revision>
  <cp:lastPrinted>2024-01-01T22:31:12Z</cp:lastPrinted>
  <dcterms:created xsi:type="dcterms:W3CDTF">2023-05-07T12:43:35Z</dcterms:created>
  <dcterms:modified xsi:type="dcterms:W3CDTF">2024-01-01T22:31:48Z</dcterms:modified>
</cp:coreProperties>
</file>